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diminas Kapustavicius" initials="GK" lastIdx="1" clrIdx="0">
    <p:extLst>
      <p:ext uri="{19B8F6BF-5375-455C-9EA6-DF929625EA0E}">
        <p15:presenceInfo xmlns:p15="http://schemas.microsoft.com/office/powerpoint/2012/main" userId="afa06326152c96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909"/>
    <a:srgbClr val="000004"/>
    <a:srgbClr val="010101"/>
    <a:srgbClr val="031C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B9A44-3781-40EF-A9D1-498D2C9F24C2}" v="163" dt="2019-02-02T16:12:20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diminas Kapustavicius" userId="afa06326152c962e" providerId="LiveId" clId="{957B9A44-3781-40EF-A9D1-498D2C9F24C2}"/>
    <pc:docChg chg="undo redo custSel mod addSld delSld modSld sldOrd">
      <pc:chgData name="Gediminas Kapustavicius" userId="afa06326152c962e" providerId="LiveId" clId="{957B9A44-3781-40EF-A9D1-498D2C9F24C2}" dt="2019-02-02T16:12:20.301" v="1233" actId="207"/>
      <pc:docMkLst>
        <pc:docMk/>
      </pc:docMkLst>
      <pc:sldChg chg="del">
        <pc:chgData name="Gediminas Kapustavicius" userId="afa06326152c962e" providerId="LiveId" clId="{957B9A44-3781-40EF-A9D1-498D2C9F24C2}" dt="2019-02-01T18:52:07.386" v="3" actId="2696"/>
        <pc:sldMkLst>
          <pc:docMk/>
          <pc:sldMk cId="1388645594" sldId="258"/>
        </pc:sldMkLst>
      </pc:sldChg>
      <pc:sldChg chg="del">
        <pc:chgData name="Gediminas Kapustavicius" userId="afa06326152c962e" providerId="LiveId" clId="{957B9A44-3781-40EF-A9D1-498D2C9F24C2}" dt="2019-02-01T21:27:53.230" v="367" actId="2696"/>
        <pc:sldMkLst>
          <pc:docMk/>
          <pc:sldMk cId="3625293892" sldId="259"/>
        </pc:sldMkLst>
      </pc:sldChg>
      <pc:sldChg chg="addSp modSp ord modTransition">
        <pc:chgData name="Gediminas Kapustavicius" userId="afa06326152c962e" providerId="LiveId" clId="{957B9A44-3781-40EF-A9D1-498D2C9F24C2}" dt="2019-02-01T22:59:35.142" v="991"/>
        <pc:sldMkLst>
          <pc:docMk/>
          <pc:sldMk cId="162745717" sldId="260"/>
        </pc:sldMkLst>
        <pc:spChg chg="add mod">
          <ac:chgData name="Gediminas Kapustavicius" userId="afa06326152c962e" providerId="LiveId" clId="{957B9A44-3781-40EF-A9D1-498D2C9F24C2}" dt="2019-02-01T22:59:35.142" v="991"/>
          <ac:spMkLst>
            <pc:docMk/>
            <pc:sldMk cId="162745717" sldId="260"/>
            <ac:spMk id="3" creationId="{59856A10-237B-4DD8-A55D-EF032194081D}"/>
          </ac:spMkLst>
        </pc:spChg>
        <pc:spChg chg="add mod">
          <ac:chgData name="Gediminas Kapustavicius" userId="afa06326152c962e" providerId="LiveId" clId="{957B9A44-3781-40EF-A9D1-498D2C9F24C2}" dt="2019-02-01T21:37:20.740" v="388" actId="1076"/>
          <ac:spMkLst>
            <pc:docMk/>
            <pc:sldMk cId="162745717" sldId="260"/>
            <ac:spMk id="4" creationId="{D07AE158-80FE-4917-85CD-97CE93EC6DD3}"/>
          </ac:spMkLst>
        </pc:spChg>
        <pc:spChg chg="add mod">
          <ac:chgData name="Gediminas Kapustavicius" userId="afa06326152c962e" providerId="LiveId" clId="{957B9A44-3781-40EF-A9D1-498D2C9F24C2}" dt="2019-02-01T21:05:24.339" v="302" actId="207"/>
          <ac:spMkLst>
            <pc:docMk/>
            <pc:sldMk cId="162745717" sldId="260"/>
            <ac:spMk id="5" creationId="{EE9B2A43-F5F2-4464-96C9-569AADF74A1C}"/>
          </ac:spMkLst>
        </pc:spChg>
        <pc:spChg chg="add mod">
          <ac:chgData name="Gediminas Kapustavicius" userId="afa06326152c962e" providerId="LiveId" clId="{957B9A44-3781-40EF-A9D1-498D2C9F24C2}" dt="2019-02-01T21:38:18.209" v="389" actId="339"/>
          <ac:spMkLst>
            <pc:docMk/>
            <pc:sldMk cId="162745717" sldId="260"/>
            <ac:spMk id="6" creationId="{20E80B32-1484-47FF-9064-A2BA2C57B78E}"/>
          </ac:spMkLst>
        </pc:spChg>
        <pc:picChg chg="mod">
          <ac:chgData name="Gediminas Kapustavicius" userId="afa06326152c962e" providerId="LiveId" clId="{957B9A44-3781-40EF-A9D1-498D2C9F24C2}" dt="2019-02-01T21:03:07.927" v="297" actId="1076"/>
          <ac:picMkLst>
            <pc:docMk/>
            <pc:sldMk cId="162745717" sldId="260"/>
            <ac:picMk id="2" creationId="{DD369EF9-1E22-4DFF-B936-3D6D8C1483F2}"/>
          </ac:picMkLst>
        </pc:picChg>
      </pc:sldChg>
      <pc:sldChg chg="add del setBg">
        <pc:chgData name="Gediminas Kapustavicius" userId="afa06326152c962e" providerId="LiveId" clId="{957B9A44-3781-40EF-A9D1-498D2C9F24C2}" dt="2019-02-01T21:29:53.588" v="370" actId="2696"/>
        <pc:sldMkLst>
          <pc:docMk/>
          <pc:sldMk cId="609294494" sldId="261"/>
        </pc:sldMkLst>
      </pc:sldChg>
      <pc:sldChg chg="del">
        <pc:chgData name="Gediminas Kapustavicius" userId="afa06326152c962e" providerId="LiveId" clId="{957B9A44-3781-40EF-A9D1-498D2C9F24C2}" dt="2019-02-01T21:12:21.415" v="343" actId="2696"/>
        <pc:sldMkLst>
          <pc:docMk/>
          <pc:sldMk cId="1139892116" sldId="262"/>
        </pc:sldMkLst>
      </pc:sldChg>
      <pc:sldChg chg="addSp modSp del mod setBg">
        <pc:chgData name="Gediminas Kapustavicius" userId="afa06326152c962e" providerId="LiveId" clId="{957B9A44-3781-40EF-A9D1-498D2C9F24C2}" dt="2019-02-01T21:12:15.918" v="341" actId="2696"/>
        <pc:sldMkLst>
          <pc:docMk/>
          <pc:sldMk cId="2956359415" sldId="263"/>
        </pc:sldMkLst>
        <pc:picChg chg="add mod">
          <ac:chgData name="Gediminas Kapustavicius" userId="afa06326152c962e" providerId="LiveId" clId="{957B9A44-3781-40EF-A9D1-498D2C9F24C2}" dt="2019-02-01T20:24:23.270" v="11"/>
          <ac:picMkLst>
            <pc:docMk/>
            <pc:sldMk cId="2956359415" sldId="263"/>
            <ac:picMk id="2" creationId="{5F4DD0C9-8631-400A-BBC9-47336B281AAC}"/>
          </ac:picMkLst>
        </pc:picChg>
      </pc:sldChg>
      <pc:sldChg chg="addSp modSp add del mod ord setBg">
        <pc:chgData name="Gediminas Kapustavicius" userId="afa06326152c962e" providerId="LiveId" clId="{957B9A44-3781-40EF-A9D1-498D2C9F24C2}" dt="2019-02-01T21:59:32.918" v="663" actId="2696"/>
        <pc:sldMkLst>
          <pc:docMk/>
          <pc:sldMk cId="34146398" sldId="264"/>
        </pc:sldMkLst>
        <pc:spChg chg="add mod">
          <ac:chgData name="Gediminas Kapustavicius" userId="afa06326152c962e" providerId="LiveId" clId="{957B9A44-3781-40EF-A9D1-498D2C9F24C2}" dt="2019-02-01T21:16:08.491" v="364" actId="1076"/>
          <ac:spMkLst>
            <pc:docMk/>
            <pc:sldMk cId="34146398" sldId="264"/>
            <ac:spMk id="3" creationId="{FDFD91D2-B656-4E0F-84F6-0E4C574FB99B}"/>
          </ac:spMkLst>
        </pc:spChg>
        <pc:spChg chg="add mod">
          <ac:chgData name="Gediminas Kapustavicius" userId="afa06326152c962e" providerId="LiveId" clId="{957B9A44-3781-40EF-A9D1-498D2C9F24C2}" dt="2019-02-01T21:16:17.295" v="365" actId="1076"/>
          <ac:spMkLst>
            <pc:docMk/>
            <pc:sldMk cId="34146398" sldId="264"/>
            <ac:spMk id="4" creationId="{26256E0C-4FF7-4459-9805-2A9A16BF6BF5}"/>
          </ac:spMkLst>
        </pc:spChg>
        <pc:spChg chg="add mod">
          <ac:chgData name="Gediminas Kapustavicius" userId="afa06326152c962e" providerId="LiveId" clId="{957B9A44-3781-40EF-A9D1-498D2C9F24C2}" dt="2019-02-01T21:16:31.507" v="366" actId="1076"/>
          <ac:spMkLst>
            <pc:docMk/>
            <pc:sldMk cId="34146398" sldId="264"/>
            <ac:spMk id="5" creationId="{C4EB1782-B1C4-410F-97AB-B621FFDB7DA9}"/>
          </ac:spMkLst>
        </pc:spChg>
        <pc:spChg chg="add mod">
          <ac:chgData name="Gediminas Kapustavicius" userId="afa06326152c962e" providerId="LiveId" clId="{957B9A44-3781-40EF-A9D1-498D2C9F24C2}" dt="2019-02-01T21:14:48.238" v="358" actId="122"/>
          <ac:spMkLst>
            <pc:docMk/>
            <pc:sldMk cId="34146398" sldId="264"/>
            <ac:spMk id="6" creationId="{54FB815A-DB78-4EE4-B9B3-E4E20829D8B5}"/>
          </ac:spMkLst>
        </pc:spChg>
        <pc:picChg chg="add mod">
          <ac:chgData name="Gediminas Kapustavicius" userId="afa06326152c962e" providerId="LiveId" clId="{957B9A44-3781-40EF-A9D1-498D2C9F24C2}" dt="2019-02-01T21:13:24.572" v="344"/>
          <ac:picMkLst>
            <pc:docMk/>
            <pc:sldMk cId="34146398" sldId="264"/>
            <ac:picMk id="2" creationId="{ED488115-34E0-4248-98FE-44148A4C88A1}"/>
          </ac:picMkLst>
        </pc:picChg>
      </pc:sldChg>
      <pc:sldChg chg="addSp delSp modSp setBg">
        <pc:chgData name="Gediminas Kapustavicius" userId="afa06326152c962e" providerId="LiveId" clId="{957B9A44-3781-40EF-A9D1-498D2C9F24C2}" dt="2019-02-01T22:59:56.503" v="992"/>
        <pc:sldMkLst>
          <pc:docMk/>
          <pc:sldMk cId="660030791" sldId="265"/>
        </pc:sldMkLst>
        <pc:spChg chg="mod">
          <ac:chgData name="Gediminas Kapustavicius" userId="afa06326152c962e" providerId="LiveId" clId="{957B9A44-3781-40EF-A9D1-498D2C9F24C2}" dt="2019-02-01T22:59:56.503" v="992"/>
          <ac:spMkLst>
            <pc:docMk/>
            <pc:sldMk cId="660030791" sldId="265"/>
            <ac:spMk id="3" creationId="{59856A10-237B-4DD8-A55D-EF032194081D}"/>
          </ac:spMkLst>
        </pc:spChg>
        <pc:spChg chg="mod">
          <ac:chgData name="Gediminas Kapustavicius" userId="afa06326152c962e" providerId="LiveId" clId="{957B9A44-3781-40EF-A9D1-498D2C9F24C2}" dt="2019-02-01T21:58:23.837" v="660" actId="14100"/>
          <ac:spMkLst>
            <pc:docMk/>
            <pc:sldMk cId="660030791" sldId="265"/>
            <ac:spMk id="4" creationId="{D07AE158-80FE-4917-85CD-97CE93EC6DD3}"/>
          </ac:spMkLst>
        </pc:spChg>
        <pc:spChg chg="del mod">
          <ac:chgData name="Gediminas Kapustavicius" userId="afa06326152c962e" providerId="LiveId" clId="{957B9A44-3781-40EF-A9D1-498D2C9F24C2}" dt="2019-02-01T21:40:00.226" v="441"/>
          <ac:spMkLst>
            <pc:docMk/>
            <pc:sldMk cId="660030791" sldId="265"/>
            <ac:spMk id="6" creationId="{20E80B32-1484-47FF-9064-A2BA2C57B78E}"/>
          </ac:spMkLst>
        </pc:spChg>
        <pc:spChg chg="add mod">
          <ac:chgData name="Gediminas Kapustavicius" userId="afa06326152c962e" providerId="LiveId" clId="{957B9A44-3781-40EF-A9D1-498D2C9F24C2}" dt="2019-02-01T22:07:14.133" v="689" actId="207"/>
          <ac:spMkLst>
            <pc:docMk/>
            <pc:sldMk cId="660030791" sldId="265"/>
            <ac:spMk id="7" creationId="{593363FE-861F-40C8-998D-BDE99DB2B87D}"/>
          </ac:spMkLst>
        </pc:spChg>
        <pc:spChg chg="add mod">
          <ac:chgData name="Gediminas Kapustavicius" userId="afa06326152c962e" providerId="LiveId" clId="{957B9A44-3781-40EF-A9D1-498D2C9F24C2}" dt="2019-02-01T22:54:39.855" v="984" actId="14100"/>
          <ac:spMkLst>
            <pc:docMk/>
            <pc:sldMk cId="660030791" sldId="265"/>
            <ac:spMk id="8" creationId="{37F93F44-D158-4FC8-AB0E-AF08C2EFCD04}"/>
          </ac:spMkLst>
        </pc:spChg>
      </pc:sldChg>
      <pc:sldChg chg="add del">
        <pc:chgData name="Gediminas Kapustavicius" userId="afa06326152c962e" providerId="LiveId" clId="{957B9A44-3781-40EF-A9D1-498D2C9F24C2}" dt="2019-02-01T21:12:18.786" v="342" actId="2696"/>
        <pc:sldMkLst>
          <pc:docMk/>
          <pc:sldMk cId="2445218477" sldId="265"/>
        </pc:sldMkLst>
      </pc:sldChg>
      <pc:sldChg chg="addSp modSp setBg">
        <pc:chgData name="Gediminas Kapustavicius" userId="afa06326152c962e" providerId="LiveId" clId="{957B9A44-3781-40EF-A9D1-498D2C9F24C2}" dt="2019-02-01T23:00:06.049" v="993"/>
        <pc:sldMkLst>
          <pc:docMk/>
          <pc:sldMk cId="282465143" sldId="266"/>
        </pc:sldMkLst>
        <pc:spChg chg="mod">
          <ac:chgData name="Gediminas Kapustavicius" userId="afa06326152c962e" providerId="LiveId" clId="{957B9A44-3781-40EF-A9D1-498D2C9F24C2}" dt="2019-02-01T23:00:06.049" v="993"/>
          <ac:spMkLst>
            <pc:docMk/>
            <pc:sldMk cId="282465143" sldId="266"/>
            <ac:spMk id="3" creationId="{59856A10-237B-4DD8-A55D-EF032194081D}"/>
          </ac:spMkLst>
        </pc:spChg>
        <pc:spChg chg="mod">
          <ac:chgData name="Gediminas Kapustavicius" userId="afa06326152c962e" providerId="LiveId" clId="{957B9A44-3781-40EF-A9D1-498D2C9F24C2}" dt="2019-02-01T22:47:56.779" v="925" actId="1076"/>
          <ac:spMkLst>
            <pc:docMk/>
            <pc:sldMk cId="282465143" sldId="266"/>
            <ac:spMk id="4" creationId="{D07AE158-80FE-4917-85CD-97CE93EC6DD3}"/>
          </ac:spMkLst>
        </pc:spChg>
        <pc:spChg chg="add mod">
          <ac:chgData name="Gediminas Kapustavicius" userId="afa06326152c962e" providerId="LiveId" clId="{957B9A44-3781-40EF-A9D1-498D2C9F24C2}" dt="2019-02-01T22:49:12.511" v="935" actId="1076"/>
          <ac:spMkLst>
            <pc:docMk/>
            <pc:sldMk cId="282465143" sldId="266"/>
            <ac:spMk id="6" creationId="{0BDA8FF8-9E00-418D-B439-99AEA7DBD10D}"/>
          </ac:spMkLst>
        </pc:spChg>
        <pc:spChg chg="add mod">
          <ac:chgData name="Gediminas Kapustavicius" userId="afa06326152c962e" providerId="LiveId" clId="{957B9A44-3781-40EF-A9D1-498D2C9F24C2}" dt="2019-02-01T22:58:17.536" v="990" actId="1076"/>
          <ac:spMkLst>
            <pc:docMk/>
            <pc:sldMk cId="282465143" sldId="266"/>
            <ac:spMk id="7" creationId="{986F7F73-F099-4C49-ADB5-0D26DC21E9A8}"/>
          </ac:spMkLst>
        </pc:spChg>
        <pc:spChg chg="add mod">
          <ac:chgData name="Gediminas Kapustavicius" userId="afa06326152c962e" providerId="LiveId" clId="{957B9A44-3781-40EF-A9D1-498D2C9F24C2}" dt="2019-02-01T22:58:10.928" v="989" actId="1076"/>
          <ac:spMkLst>
            <pc:docMk/>
            <pc:sldMk cId="282465143" sldId="266"/>
            <ac:spMk id="8" creationId="{D28F1EB6-E403-47B6-BF19-0B296E604DE8}"/>
          </ac:spMkLst>
        </pc:spChg>
        <pc:picChg chg="mod">
          <ac:chgData name="Gediminas Kapustavicius" userId="afa06326152c962e" providerId="LiveId" clId="{957B9A44-3781-40EF-A9D1-498D2C9F24C2}" dt="2019-02-01T22:48:03.179" v="926" actId="14100"/>
          <ac:picMkLst>
            <pc:docMk/>
            <pc:sldMk cId="282465143" sldId="266"/>
            <ac:picMk id="2" creationId="{DD369EF9-1E22-4DFF-B936-3D6D8C1483F2}"/>
          </ac:picMkLst>
        </pc:picChg>
      </pc:sldChg>
      <pc:sldChg chg="addSp modSp setBg">
        <pc:chgData name="Gediminas Kapustavicius" userId="afa06326152c962e" providerId="LiveId" clId="{957B9A44-3781-40EF-A9D1-498D2C9F24C2}" dt="2019-02-02T16:10:45.495" v="1231" actId="1076"/>
        <pc:sldMkLst>
          <pc:docMk/>
          <pc:sldMk cId="3523797145" sldId="267"/>
        </pc:sldMkLst>
        <pc:spChg chg="mod">
          <ac:chgData name="Gediminas Kapustavicius" userId="afa06326152c962e" providerId="LiveId" clId="{957B9A44-3781-40EF-A9D1-498D2C9F24C2}" dt="2019-02-01T23:00:23.033" v="994"/>
          <ac:spMkLst>
            <pc:docMk/>
            <pc:sldMk cId="3523797145" sldId="267"/>
            <ac:spMk id="3" creationId="{59856A10-237B-4DD8-A55D-EF032194081D}"/>
          </ac:spMkLst>
        </pc:spChg>
        <pc:spChg chg="mod">
          <ac:chgData name="Gediminas Kapustavicius" userId="afa06326152c962e" providerId="LiveId" clId="{957B9A44-3781-40EF-A9D1-498D2C9F24C2}" dt="2019-02-02T16:10:45.495" v="1231" actId="1076"/>
          <ac:spMkLst>
            <pc:docMk/>
            <pc:sldMk cId="3523797145" sldId="267"/>
            <ac:spMk id="4" creationId="{D07AE158-80FE-4917-85CD-97CE93EC6DD3}"/>
          </ac:spMkLst>
        </pc:spChg>
        <pc:spChg chg="add mod">
          <ac:chgData name="Gediminas Kapustavicius" userId="afa06326152c962e" providerId="LiveId" clId="{957B9A44-3781-40EF-A9D1-498D2C9F24C2}" dt="2019-02-02T16:10:37.251" v="1230" actId="1076"/>
          <ac:spMkLst>
            <pc:docMk/>
            <pc:sldMk cId="3523797145" sldId="267"/>
            <ac:spMk id="6" creationId="{E78F818C-AAF2-48A1-89E1-5FDDAD19EC8C}"/>
          </ac:spMkLst>
        </pc:spChg>
        <pc:spChg chg="add mod">
          <ac:chgData name="Gediminas Kapustavicius" userId="afa06326152c962e" providerId="LiveId" clId="{957B9A44-3781-40EF-A9D1-498D2C9F24C2}" dt="2019-02-02T16:10:16.470" v="1229" actId="20577"/>
          <ac:spMkLst>
            <pc:docMk/>
            <pc:sldMk cId="3523797145" sldId="267"/>
            <ac:spMk id="7" creationId="{2E220315-6F74-40F4-B7FC-EBCF541A879B}"/>
          </ac:spMkLst>
        </pc:spChg>
        <pc:spChg chg="add mod">
          <ac:chgData name="Gediminas Kapustavicius" userId="afa06326152c962e" providerId="LiveId" clId="{957B9A44-3781-40EF-A9D1-498D2C9F24C2}" dt="2019-02-01T22:56:41.049" v="987" actId="1076"/>
          <ac:spMkLst>
            <pc:docMk/>
            <pc:sldMk cId="3523797145" sldId="267"/>
            <ac:spMk id="8" creationId="{D75D8F68-36CE-450A-A443-35DDA2637DD5}"/>
          </ac:spMkLst>
        </pc:spChg>
      </pc:sldChg>
      <pc:sldChg chg="addSp modSp setBg">
        <pc:chgData name="Gediminas Kapustavicius" userId="afa06326152c962e" providerId="LiveId" clId="{957B9A44-3781-40EF-A9D1-498D2C9F24C2}" dt="2019-02-02T16:12:20.301" v="1233" actId="207"/>
        <pc:sldMkLst>
          <pc:docMk/>
          <pc:sldMk cId="1181758863" sldId="268"/>
        </pc:sldMkLst>
        <pc:spChg chg="mod">
          <ac:chgData name="Gediminas Kapustavicius" userId="afa06326152c962e" providerId="LiveId" clId="{957B9A44-3781-40EF-A9D1-498D2C9F24C2}" dt="2019-02-01T23:00:39.935" v="995"/>
          <ac:spMkLst>
            <pc:docMk/>
            <pc:sldMk cId="1181758863" sldId="268"/>
            <ac:spMk id="3" creationId="{59856A10-237B-4DD8-A55D-EF032194081D}"/>
          </ac:spMkLst>
        </pc:spChg>
        <pc:spChg chg="mod">
          <ac:chgData name="Gediminas Kapustavicius" userId="afa06326152c962e" providerId="LiveId" clId="{957B9A44-3781-40EF-A9D1-498D2C9F24C2}" dt="2019-02-01T22:06:22.596" v="686" actId="1076"/>
          <ac:spMkLst>
            <pc:docMk/>
            <pc:sldMk cId="1181758863" sldId="268"/>
            <ac:spMk id="4" creationId="{D07AE158-80FE-4917-85CD-97CE93EC6DD3}"/>
          </ac:spMkLst>
        </pc:spChg>
        <pc:spChg chg="add mod">
          <ac:chgData name="Gediminas Kapustavicius" userId="afa06326152c962e" providerId="LiveId" clId="{957B9A44-3781-40EF-A9D1-498D2C9F24C2}" dt="2019-02-02T16:12:20.301" v="1233" actId="207"/>
          <ac:spMkLst>
            <pc:docMk/>
            <pc:sldMk cId="1181758863" sldId="268"/>
            <ac:spMk id="6" creationId="{B758CA63-BFBA-43A4-933F-BA770A1D5BE6}"/>
          </ac:spMkLst>
        </pc:spChg>
        <pc:spChg chg="add mod">
          <ac:chgData name="Gediminas Kapustavicius" userId="afa06326152c962e" providerId="LiveId" clId="{957B9A44-3781-40EF-A9D1-498D2C9F24C2}" dt="2019-02-02T16:12:14.099" v="1232" actId="207"/>
          <ac:spMkLst>
            <pc:docMk/>
            <pc:sldMk cId="1181758863" sldId="268"/>
            <ac:spMk id="7" creationId="{3AE86785-1AFB-4F8E-8F23-5039D841E1FC}"/>
          </ac:spMkLst>
        </pc:spChg>
        <pc:spChg chg="add mod">
          <ac:chgData name="Gediminas Kapustavicius" userId="afa06326152c962e" providerId="LiveId" clId="{957B9A44-3781-40EF-A9D1-498D2C9F24C2}" dt="2019-02-02T15:53:41.087" v="1012"/>
          <ac:spMkLst>
            <pc:docMk/>
            <pc:sldMk cId="1181758863" sldId="268"/>
            <ac:spMk id="8" creationId="{1618E354-BE1A-4077-854B-6AB417A10F22}"/>
          </ac:spMkLst>
        </pc:spChg>
        <pc:spChg chg="add mod">
          <ac:chgData name="Gediminas Kapustavicius" userId="afa06326152c962e" providerId="LiveId" clId="{957B9A44-3781-40EF-A9D1-498D2C9F24C2}" dt="2019-02-02T16:07:06.146" v="1212" actId="1076"/>
          <ac:spMkLst>
            <pc:docMk/>
            <pc:sldMk cId="1181758863" sldId="268"/>
            <ac:spMk id="9" creationId="{91F56A07-A970-4F0E-BE85-3E9D1818DD58}"/>
          </ac:spMkLst>
        </pc:spChg>
        <pc:picChg chg="mod">
          <ac:chgData name="Gediminas Kapustavicius" userId="afa06326152c962e" providerId="LiveId" clId="{957B9A44-3781-40EF-A9D1-498D2C9F24C2}" dt="2019-02-02T15:52:15.644" v="1002" actId="1076"/>
          <ac:picMkLst>
            <pc:docMk/>
            <pc:sldMk cId="1181758863" sldId="268"/>
            <ac:picMk id="2" creationId="{DD369EF9-1E22-4DFF-B936-3D6D8C1483F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31AEDAA-7010-4A71-858F-BE2DDE0B2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513786F6-7D6F-47E8-8599-CEB25592E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B900B02-C21B-4C53-B16A-4596FD74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C77A509-F349-4EE0-ABF9-7A4ACEF2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D44FA4B-FA6F-411A-85CB-713B1773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283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651EA05-A249-4B1A-BB79-B662A29B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3B7343CD-8F54-4C4B-A953-3A8567C8C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6A10046-B33C-432B-9A72-F388718E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D6D88F5-D61C-4CC9-8F0E-754B28994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55775AB-3C5B-4D16-8B1A-13D8D519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394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1211C533-B2A2-4582-8C65-BF00CDD97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FB42F358-9A56-4474-91E8-5E39C2B9A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583D4A6F-98EA-4A14-891B-B719252C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7C05EF-39DE-4725-98CA-D369378A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9C526320-1B3E-4305-9398-79C145ABA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280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B7A31D-7EEC-4552-939C-3DA61923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9F8D094-369A-45CF-BFC8-B0D075A44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ADF7FC2-18A0-45D2-B8D4-A21BE0B3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71085FD-6BF7-468F-9413-FC6A5A2B2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7431874-234C-4B00-A092-486B0F9D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465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78E1F24-998B-4E18-AC9F-EADF069D6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259D0B3-ED87-4851-A0F4-0EBFECB5A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3A96931-4542-4382-AA90-2ABA67C4A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A3CDA22-76DD-4DAC-A4F2-E04D28BB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92241E06-AFB6-42F1-B3A3-0CD0411B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4765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1239028-A51E-4692-9453-6044ED814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33D8578-5003-4431-9F2B-762E1B0A1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F66B20BB-6AC9-4067-815F-708D158DF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CD11EA2B-569B-495C-B3F4-525FD5DB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56B4138C-DE4F-4715-9E4C-14E487BBC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C96CED2-6A27-4F00-9D6E-D301C4CE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6118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8664174-BDBD-4FE5-8F63-6CA4F8DEC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FA81F071-5D9B-425E-9716-252E8A791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C6A1E874-8C99-4918-9407-D1028BA6F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383F3102-C0E5-456F-ADE0-37AEDDB5C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BCB2CEC0-1F38-479D-9E2F-5F8115541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A0759C82-F4CC-432A-A5D5-687E18F0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889DBA5F-FC58-469A-BBA6-D8B543F35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EE7F1B74-DAD0-4E8F-99E1-A0EFF22C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705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33054B8-0064-498E-B482-53625E35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F9CD9433-54B6-4848-9172-90FA38B50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18B65AF9-1FC9-43BF-8B7E-7ACF48D6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94C5004F-1222-4717-BA0F-5A34DE05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2774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9D4E3C30-6AB8-495B-8ADB-21F43432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FCE9603B-31DA-4B6C-8D5E-511443CB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ECA632CA-0E85-412E-9C48-1F489CF8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9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05AFEAC-F35C-4FE0-952F-80B5BBE7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DB014AE-5842-4CD8-BDB7-56A9069E5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A2B9DA37-0DF7-4C1A-A2D9-E8508262C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A110ECB-E0C2-443B-A455-B2C65B75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CE0AEF58-8EC8-4359-8973-AF6C180D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A1D8C2B9-AC34-49C7-B97D-24CEE8C7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675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DFDABA9-7079-4637-B664-A39CFAFF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A047BDBA-6A2D-4CD0-94F2-21247CD3E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A1AB6937-7AA3-466E-8DC2-B74B93C6D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F693E445-551E-4E28-83D8-74797A57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7026F6F1-0893-4719-BFC4-2CEEA455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FB67F459-539F-4190-8170-4AA047B7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923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2CE4CFF5-EEC2-4D5C-AE24-CCE037E60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CB5765B-B1D1-4CED-844E-D0C051643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1F7E9CB3-7CF1-48FE-B1F7-3A2D42ADF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1063-9CBB-4C2D-B990-FE47D764A6F2}" type="datetimeFigureOut">
              <a:rPr lang="lt-LT" smtClean="0"/>
              <a:t>2019-02-02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562904D-088B-4A19-97F1-5CF5213C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7BF6255F-8CAF-403D-998F-0FBC680E8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69671-AF4D-490E-AF2D-2BC1521686D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987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9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DD369EF9-1E22-4DFF-B936-3D6D8C14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3182"/>
            <a:ext cx="3843130" cy="5082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856A10-237B-4DD8-A55D-EF032194081D}"/>
              </a:ext>
            </a:extLst>
          </p:cNvPr>
          <p:cNvSpPr txBox="1"/>
          <p:nvPr/>
        </p:nvSpPr>
        <p:spPr>
          <a:xfrm>
            <a:off x="96398" y="6283473"/>
            <a:ext cx="37334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„Kur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turtas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ten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širdis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AE158-80FE-4917-85CD-97CE93EC6DD3}"/>
              </a:ext>
            </a:extLst>
          </p:cNvPr>
          <p:cNvSpPr txBox="1"/>
          <p:nvPr/>
        </p:nvSpPr>
        <p:spPr>
          <a:xfrm>
            <a:off x="5035827" y="1497496"/>
            <a:ext cx="5817704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Aukojimas</a:t>
            </a:r>
          </a:p>
          <a:p>
            <a:pPr algn="ctr"/>
            <a:r>
              <a:rPr lang="lt-LT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MISIJOMS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B2A43-F5F2-4464-96C9-569AADF74A1C}"/>
              </a:ext>
            </a:extLst>
          </p:cNvPr>
          <p:cNvSpPr txBox="1"/>
          <p:nvPr/>
        </p:nvSpPr>
        <p:spPr>
          <a:xfrm>
            <a:off x="490331" y="291549"/>
            <a:ext cx="2951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de Latin" panose="020A0A07050505020404" pitchFamily="18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E80B32-1484-47FF-9064-A2BA2C57B78E}"/>
              </a:ext>
            </a:extLst>
          </p:cNvPr>
          <p:cNvSpPr txBox="1"/>
          <p:nvPr/>
        </p:nvSpPr>
        <p:spPr>
          <a:xfrm>
            <a:off x="4982817" y="4492485"/>
            <a:ext cx="60110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Tikėjimo pažado auka</a:t>
            </a:r>
          </a:p>
          <a:p>
            <a:r>
              <a:rPr lang="lt-LT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tai yra?</a:t>
            </a:r>
          </a:p>
        </p:txBody>
      </p:sp>
    </p:spTree>
    <p:extLst>
      <p:ext uri="{BB962C8B-B14F-4D97-AF65-F5344CB8AC3E}">
        <p14:creationId xmlns:p14="http://schemas.microsoft.com/office/powerpoint/2010/main" val="16274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9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DD369EF9-1E22-4DFF-B936-3D6D8C14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3182"/>
            <a:ext cx="3843130" cy="5082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856A10-237B-4DD8-A55D-EF032194081D}"/>
              </a:ext>
            </a:extLst>
          </p:cNvPr>
          <p:cNvSpPr txBox="1"/>
          <p:nvPr/>
        </p:nvSpPr>
        <p:spPr>
          <a:xfrm>
            <a:off x="96398" y="6283473"/>
            <a:ext cx="37334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„Kur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turtas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ten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širdis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AE158-80FE-4917-85CD-97CE93EC6DD3}"/>
              </a:ext>
            </a:extLst>
          </p:cNvPr>
          <p:cNvSpPr txBox="1"/>
          <p:nvPr/>
        </p:nvSpPr>
        <p:spPr>
          <a:xfrm>
            <a:off x="4240696" y="437323"/>
            <a:ext cx="6665844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lt-LT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Mano tikėjimo žingsnis.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B2A43-F5F2-4464-96C9-569AADF74A1C}"/>
              </a:ext>
            </a:extLst>
          </p:cNvPr>
          <p:cNvSpPr txBox="1"/>
          <p:nvPr/>
        </p:nvSpPr>
        <p:spPr>
          <a:xfrm>
            <a:off x="490331" y="291549"/>
            <a:ext cx="2951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de Latin" panose="020A0A07050505020404" pitchFamily="18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593363FE-861F-40C8-998D-BDE99DB2B87D}"/>
              </a:ext>
            </a:extLst>
          </p:cNvPr>
          <p:cNvSpPr/>
          <p:nvPr/>
        </p:nvSpPr>
        <p:spPr>
          <a:xfrm>
            <a:off x="4200939" y="1472434"/>
            <a:ext cx="75669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„Be to, pranešame jums, broliai, apie Dievo malonę, suteiktą Makedonijos bažnyčioms. Nors dideli vargai jas bandė, jos pasirodė kupinos džiaugsmo, ir jų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gilus skurdas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išsiliejo ypatingo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dosnumo turtais.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Aš liudiju, kad jie pagal išgales ir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viršydami išgales,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noru...“</a:t>
            </a:r>
          </a:p>
          <a:p>
            <a:pPr algn="just"/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8, 1-3)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37F93F44-D158-4FC8-AB0E-AF08C2EFCD04}"/>
              </a:ext>
            </a:extLst>
          </p:cNvPr>
          <p:cNvSpPr/>
          <p:nvPr/>
        </p:nvSpPr>
        <p:spPr>
          <a:xfrm>
            <a:off x="4227444" y="3969820"/>
            <a:ext cx="7619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Kiekvienas tegul aukoja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kaip yra širdyje nutaręs, ne gailėdamas ar verčiamas, nes Dievas myli linksmą davėją. O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 gali jus gausiai apdovanoti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visokeriopomis malonėmis, kad visada ir visais atžvilgiais būtumėme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aprūpinti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turtingi kiekvienam geram darbui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.“ (2 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Kor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9, 7-8)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0030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9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DD369EF9-1E22-4DFF-B936-3D6D8C14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3182"/>
            <a:ext cx="3816626" cy="5082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856A10-237B-4DD8-A55D-EF032194081D}"/>
              </a:ext>
            </a:extLst>
          </p:cNvPr>
          <p:cNvSpPr txBox="1"/>
          <p:nvPr/>
        </p:nvSpPr>
        <p:spPr>
          <a:xfrm>
            <a:off x="96398" y="6283473"/>
            <a:ext cx="37334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„Kur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turtas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ten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širdis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AE158-80FE-4917-85CD-97CE93EC6DD3}"/>
              </a:ext>
            </a:extLst>
          </p:cNvPr>
          <p:cNvSpPr txBox="1"/>
          <p:nvPr/>
        </p:nvSpPr>
        <p:spPr>
          <a:xfrm>
            <a:off x="4041912" y="450575"/>
            <a:ext cx="620201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lt-LT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Mano pažadas Dievui.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B2A43-F5F2-4464-96C9-569AADF74A1C}"/>
              </a:ext>
            </a:extLst>
          </p:cNvPr>
          <p:cNvSpPr txBox="1"/>
          <p:nvPr/>
        </p:nvSpPr>
        <p:spPr>
          <a:xfrm>
            <a:off x="490331" y="291549"/>
            <a:ext cx="2951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de Latin" panose="020A0A07050505020404" pitchFamily="18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BDA8FF8-9E00-418D-B439-99AEA7DBD10D}"/>
              </a:ext>
            </a:extLst>
          </p:cNvPr>
          <p:cNvSpPr/>
          <p:nvPr/>
        </p:nvSpPr>
        <p:spPr>
          <a:xfrm>
            <a:off x="3988904" y="1491664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liudiju, kad jie pagal išgales ir viršydami išgales, savo noru, 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prašyte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prašė mus, kad mes priimtume dovaną ir jų dalyvavimą tarnavime šventiesiems. Ir ne tik taip, kaip mes tikėjomės, bet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visų pirma atsidavė Viešpačiui,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paskui Dievo valia ir mums.“ (2 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8, 3-5) 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986F7F73-F099-4C49-ADB5-0D26DC21E9A8}"/>
              </a:ext>
            </a:extLst>
          </p:cNvPr>
          <p:cNvSpPr/>
          <p:nvPr/>
        </p:nvSpPr>
        <p:spPr>
          <a:xfrm>
            <a:off x="3975650" y="3649174"/>
            <a:ext cx="79248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</a:t>
            </a:r>
            <a:r>
              <a:rPr lang="lt-L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Kiekvienas tegul aukoja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kaip yra </a:t>
            </a:r>
            <a:r>
              <a:rPr lang="lt-L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širdyje nutaręs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ne gailėdamas ar verčiamas, nes Dievas myli linksmą davėją.“ (2 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Kor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9, 7)</a:t>
            </a:r>
            <a:endParaRPr lang="lt-LT" sz="2400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D28F1EB6-E403-47B6-BF19-0B296E604DE8}"/>
              </a:ext>
            </a:extLst>
          </p:cNvPr>
          <p:cNvSpPr/>
          <p:nvPr/>
        </p:nvSpPr>
        <p:spPr>
          <a:xfrm>
            <a:off x="4028661" y="5108209"/>
            <a:ext cx="79778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„Ji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davė įžadą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 „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Kareivijų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Viešpatie, jei Tu pažvelgsi į savo tarnaitės sielvartą ir mane atsiminsi, ir nepamirši manęs, bet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duosi man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sūnų, tai aš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atiduosiu jį Viešpačiui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per visas jo gyvenimo dienas“.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(1 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Sam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1, 11)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46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9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DD369EF9-1E22-4DFF-B936-3D6D8C14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3182"/>
            <a:ext cx="3843130" cy="5082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856A10-237B-4DD8-A55D-EF032194081D}"/>
              </a:ext>
            </a:extLst>
          </p:cNvPr>
          <p:cNvSpPr txBox="1"/>
          <p:nvPr/>
        </p:nvSpPr>
        <p:spPr>
          <a:xfrm>
            <a:off x="96398" y="6283473"/>
            <a:ext cx="37334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„Kur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turtas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ten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širdis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AE158-80FE-4917-85CD-97CE93EC6DD3}"/>
              </a:ext>
            </a:extLst>
          </p:cNvPr>
          <p:cNvSpPr txBox="1"/>
          <p:nvPr/>
        </p:nvSpPr>
        <p:spPr>
          <a:xfrm>
            <a:off x="4094923" y="410819"/>
            <a:ext cx="6149009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lt-LT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Mano auka misijoms.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B2A43-F5F2-4464-96C9-569AADF74A1C}"/>
              </a:ext>
            </a:extLst>
          </p:cNvPr>
          <p:cNvSpPr txBox="1"/>
          <p:nvPr/>
        </p:nvSpPr>
        <p:spPr>
          <a:xfrm>
            <a:off x="490331" y="291549"/>
            <a:ext cx="2951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de Latin" panose="020A0A07050505020404" pitchFamily="18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E78F818C-AAF2-48A1-89E1-5FDDAD19EC8C}"/>
              </a:ext>
            </a:extLst>
          </p:cNvPr>
          <p:cNvSpPr/>
          <p:nvPr/>
        </p:nvSpPr>
        <p:spPr>
          <a:xfrm>
            <a:off x="4015407" y="1404875"/>
            <a:ext cx="79910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liudiju, kad jie pagal išgales ir viršydami išgales, savo noru, 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prašyte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prašė mus, kad mes priimtume dovaną ir jų </a:t>
            </a:r>
            <a:r>
              <a:rPr lang="lt-L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dalyvavimą tarnavime šventiesiems.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Ir ne tik taip, kaip mes tikėjomės, bet visų pirma atsidavė Viešpačiui, o paskui Dievo valia ir mums.“ (2 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8, 3-5)</a:t>
            </a:r>
            <a:endParaRPr lang="lt-LT" sz="2400" dirty="0"/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2E220315-6F74-40F4-B7FC-EBCF541A879B}"/>
              </a:ext>
            </a:extLst>
          </p:cNvPr>
          <p:cNvSpPr/>
          <p:nvPr/>
        </p:nvSpPr>
        <p:spPr>
          <a:xfrm>
            <a:off x="4015408" y="3616691"/>
            <a:ext cx="8004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„Kai ant jūsų nužengs Šventoji Dvasia, jūs gausite jėgos ir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tapsite mano liudytojais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Jeruzalėje ir visoje Judėjoje bei 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Samarijoje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ir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lig pat žemės pakraščių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“. (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1, 8)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D75D8F68-36CE-450A-A443-35DDA2637DD5}"/>
              </a:ext>
            </a:extLst>
          </p:cNvPr>
          <p:cNvSpPr/>
          <p:nvPr/>
        </p:nvSpPr>
        <p:spPr>
          <a:xfrm>
            <a:off x="4055164" y="5121462"/>
            <a:ext cx="79513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„Norėčiau, kad Tu mane laimintum ir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praplėstum mano krašto sienas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kad būtum su manimi ir saugotum mane nuo pikto, kad nepatirčiau vargo“.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 suteikė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jam tai, ko jis prašė.“ (1 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Krn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4, 10) 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379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9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DD369EF9-1E22-4DFF-B936-3D6D8C14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3182"/>
            <a:ext cx="3843130" cy="5082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856A10-237B-4DD8-A55D-EF032194081D}"/>
              </a:ext>
            </a:extLst>
          </p:cNvPr>
          <p:cNvSpPr txBox="1"/>
          <p:nvPr/>
        </p:nvSpPr>
        <p:spPr>
          <a:xfrm>
            <a:off x="96398" y="6283473"/>
            <a:ext cx="37334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„Kur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turtas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 </a:t>
            </a:r>
            <a:r>
              <a:rPr lang="lt-LT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širdis</a:t>
            </a:r>
            <a:r>
              <a:rPr lang="lt-LT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AE158-80FE-4917-85CD-97CE93EC6DD3}"/>
              </a:ext>
            </a:extLst>
          </p:cNvPr>
          <p:cNvSpPr txBox="1"/>
          <p:nvPr/>
        </p:nvSpPr>
        <p:spPr>
          <a:xfrm>
            <a:off x="4108174" y="410819"/>
            <a:ext cx="7726018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lt-LT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Mano investicija amžinybei.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B2A43-F5F2-4464-96C9-569AADF74A1C}"/>
              </a:ext>
            </a:extLst>
          </p:cNvPr>
          <p:cNvSpPr txBox="1"/>
          <p:nvPr/>
        </p:nvSpPr>
        <p:spPr>
          <a:xfrm>
            <a:off x="490331" y="291549"/>
            <a:ext cx="2951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de Latin" panose="020A0A07050505020404" pitchFamily="18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B758CA63-BFBA-43A4-933F-BA770A1D5BE6}"/>
              </a:ext>
            </a:extLst>
          </p:cNvPr>
          <p:cNvSpPr/>
          <p:nvPr/>
        </p:nvSpPr>
        <p:spPr>
          <a:xfrm>
            <a:off x="4041912" y="1612229"/>
            <a:ext cx="792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„Jūs mano reikalams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pasiuntėte aukų vieną ir kitą kartą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į 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Tesaloniką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Aš netrokštu dovanos, bet trokštu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vaisiaus, kuris augtų jūsų sąskaiton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0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Fil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16-17) 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3AE86785-1AFB-4F8E-8F23-5039D841E1FC}"/>
              </a:ext>
            </a:extLst>
          </p:cNvPr>
          <p:cNvSpPr/>
          <p:nvPr/>
        </p:nvSpPr>
        <p:spPr>
          <a:xfrm>
            <a:off x="4108173" y="4770927"/>
            <a:ext cx="78982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„Parduokite savo turtą ir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aukokite gailestingumo aukas. 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Įsitaisykite sau piniginių, kurios nesusidėvi, </a:t>
            </a:r>
            <a:r>
              <a:rPr lang="lt-LT" sz="2400" b="0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kraukite nenykstantį turtą danguje</a:t>
            </a:r>
            <a:r>
              <a:rPr lang="lt-LT" sz="2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kur joks vagis neprieina ir kandys nesuėda. Nes kur jūsų turtas, ten ir jūsų širdis“. </a:t>
            </a:r>
          </a:p>
          <a:p>
            <a:pPr algn="just"/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12, 33-34)</a:t>
            </a: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1618E354-BE1A-4077-854B-6AB417A10F22}"/>
              </a:ext>
            </a:extLst>
          </p:cNvPr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lt-LT" dirty="0"/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91F56A07-A970-4F0E-BE85-3E9D1818DD58}"/>
              </a:ext>
            </a:extLst>
          </p:cNvPr>
          <p:cNvSpPr/>
          <p:nvPr/>
        </p:nvSpPr>
        <p:spPr>
          <a:xfrm>
            <a:off x="4081668" y="3178219"/>
            <a:ext cx="78585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„Jėzus jam tarė: „Tau trūksta vieno dalyko: parduok visa, ką turi, </a:t>
            </a:r>
            <a:r>
              <a:rPr lang="lt-L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išdalink vargšams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ir </a:t>
            </a:r>
            <a:r>
              <a:rPr lang="lt-L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turėsi turtą danguje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 Tada ateik ir sek paskui mane!“ (</a:t>
            </a:r>
            <a:r>
              <a:rPr lang="lt-LT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18, 22)</a:t>
            </a:r>
            <a:endParaRPr lang="lt-LT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75886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376</Words>
  <Application>Microsoft Office PowerPoint</Application>
  <PresentationFormat>Plačiaekranė</PresentationFormat>
  <Paragraphs>31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Wide Latin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1</cp:revision>
  <dcterms:created xsi:type="dcterms:W3CDTF">2019-02-01T20:26:37Z</dcterms:created>
  <dcterms:modified xsi:type="dcterms:W3CDTF">2019-02-02T16:12:22Z</dcterms:modified>
</cp:coreProperties>
</file>